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88" r:id="rId1"/>
  </p:sldMasterIdLst>
  <p:sldIdLst>
    <p:sldId id="256" r:id="rId2"/>
  </p:sldIdLst>
  <p:sldSz cx="6629400" cy="5940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פריים טיים" id="{77DB4C5C-4475-4975-9741-382CFAD5586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8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972195"/>
            <a:ext cx="5634990" cy="2068148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3120099"/>
            <a:ext cx="4972050" cy="1434227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816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414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316272"/>
            <a:ext cx="1429464" cy="503423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316272"/>
            <a:ext cx="4205526" cy="503423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213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60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480983"/>
            <a:ext cx="5717858" cy="2471051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3975411"/>
            <a:ext cx="5717858" cy="1299468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3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581363"/>
            <a:ext cx="2817495" cy="376914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1581363"/>
            <a:ext cx="2817495" cy="376914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7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316274"/>
            <a:ext cx="5717858" cy="114820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1456229"/>
            <a:ext cx="2804547" cy="713676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2169905"/>
            <a:ext cx="2804547" cy="319160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456229"/>
            <a:ext cx="2818358" cy="713676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2169905"/>
            <a:ext cx="2818358" cy="3191604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060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59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746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96028"/>
            <a:ext cx="2138154" cy="1386099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855313"/>
            <a:ext cx="3356134" cy="4221552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782127"/>
            <a:ext cx="2138154" cy="33016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789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396028"/>
            <a:ext cx="2138154" cy="1386099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855313"/>
            <a:ext cx="3356134" cy="4221552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782127"/>
            <a:ext cx="2138154" cy="33016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58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316274"/>
            <a:ext cx="5717858" cy="1148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581363"/>
            <a:ext cx="5717858" cy="37691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5505895"/>
            <a:ext cx="1491615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כ'/כסלו/תשפ"ד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5505895"/>
            <a:ext cx="2237423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5505895"/>
            <a:ext cx="1491615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498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BA5A44F1-6498-C941-C6CC-36CE5E8FC0C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45"/>
            <a:ext cx="6629400" cy="5886450"/>
          </a:xfrm>
          <a:prstGeom prst="rect">
            <a:avLst/>
          </a:prstGeom>
        </p:spPr>
      </p:pic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6B0B0F5F-12D4-22DE-A120-5A09C8473E4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85937" y="1322231"/>
            <a:ext cx="1106905" cy="4043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39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,589</a:t>
            </a:r>
          </a:p>
          <a:p>
            <a:pPr algn="ctr">
              <a:lnSpc>
                <a:spcPct val="245000"/>
              </a:lnSpc>
            </a:pP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2,160.78</a:t>
            </a:r>
            <a:endParaRPr lang="he-IL" sz="176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0.39</a:t>
            </a:r>
          </a:p>
          <a:p>
            <a:pPr algn="ctr">
              <a:lnSpc>
                <a:spcPct val="245000"/>
              </a:lnSpc>
            </a:pP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228.10</a:t>
            </a:r>
            <a:endParaRPr lang="he-IL" sz="176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245000"/>
              </a:lnSpc>
            </a:pP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0.62</a:t>
            </a:r>
            <a:endParaRPr lang="he-IL" sz="176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0.085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1B92A7F-D89F-62C6-8700-EE6649BE8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90801" y="1322231"/>
            <a:ext cx="1251284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771.86</a:t>
            </a: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B</a:t>
            </a:r>
            <a:endParaRPr lang="de-DE" sz="176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 $260.17B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13.97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$36.61B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$34.42B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$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12.11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B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276149D6-E375-B044-ADC6-9FDEE9E585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96191" y="1322231"/>
            <a:ext cx="1106905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+1.75%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</a:t>
            </a:r>
            <a:r>
              <a:rPr lang="en-US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2.87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+1.48%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-0.07%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+0.87%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</a:t>
            </a: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1.21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D71295D6-7565-7950-41E9-75638B69E9C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0790" y="1322231"/>
            <a:ext cx="1106905" cy="3966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+4.47%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+3.67%</a:t>
            </a:r>
          </a:p>
          <a:p>
            <a:pPr algn="ctr">
              <a:lnSpc>
                <a:spcPct val="245000"/>
              </a:lnSpc>
            </a:pPr>
            <a:r>
              <a:rPr lang="he-IL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</a:t>
            </a: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0.59%­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-2.21%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-0.11%</a:t>
            </a:r>
          </a:p>
          <a:p>
            <a:pPr algn="ctr">
              <a:lnSpc>
                <a:spcPct val="245000"/>
              </a:lnSpc>
            </a:pPr>
            <a:r>
              <a:rPr lang="de-DE" sz="176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+</a:t>
            </a:r>
            <a:r>
              <a:rPr lang="he-IL" sz="1760">
                <a:latin typeface="Open Sans Hebrew" panose="00000500000000000000" pitchFamily="2" charset="-79"/>
                <a:cs typeface="Open Sans Hebrew" panose="00000500000000000000" pitchFamily="2" charset="-79"/>
              </a:rPr>
              <a:t>9.03</a:t>
            </a:r>
            <a:r>
              <a:rPr lang="de-DE" sz="1760"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  <a:endParaRPr lang="de-DE" sz="1760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pic>
        <p:nvPicPr>
          <p:cNvPr id="17" name="תמונה 16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4FA4E88C-9295-A282-F522-3821A1E0EF2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4838558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תמונה 18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CC727A79-8B29-9335-17B2-D573C6222B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53" y="3567360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תמונה 21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489114F9-2BDC-6A82-34E2-29FC94A28D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419628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תמונה 22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9159E43C-1796-AFE0-924D-4D71F7CF6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36816" y="349201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תמונה 23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E311803E-15DE-8278-E2A7-B64B4F65A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2888778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תמונה 24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B2E7595-558E-1068-209F-5C1B069A78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2223552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תמונה 25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5137EEC-7B73-DA01-CEF8-7B3B0A8957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93" y="1558326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תמונה 26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FB48A5B2-AF5F-D5E9-43A3-674BB42AA3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1558326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תמונה 27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2154844A-AFC1-487B-2C29-A90510BFF1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2210981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תמונה 28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C16BA317-8B43-4802-60F3-4E99696F42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9778" y="3738697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תמונה 29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9E04DDA6-5733-9A3C-7C35-C9D9549C41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50" y="4834434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תמונה 33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DC07D819-38C8-CCE3-8E92-6EDC6B5FB0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6" y="3543439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תמונה 34" descr="תמונה שמכילה טקסט, אוסף תמונות, שלט&#10;&#10;התיאור נוצר באופן אוטומטי">
            <a:extLst>
              <a:ext uri="{FF2B5EF4-FFF2-40B4-BE49-F238E27FC236}">
                <a16:creationId xmlns:a16="http://schemas.microsoft.com/office/drawing/2014/main" id="{050E551C-B8A1-4153-74AC-C27194D7BC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9" y="4227712"/>
            <a:ext cx="416560" cy="416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תמונה 35" descr="תמונה שמכילה טקסט, אוסף תמונות&#10;&#10;התיאור נוצר באופן אוטומטי">
            <a:extLst>
              <a:ext uri="{FF2B5EF4-FFF2-40B4-BE49-F238E27FC236}">
                <a16:creationId xmlns:a16="http://schemas.microsoft.com/office/drawing/2014/main" id="{F2088922-29D3-EBB7-8E7A-AECD39882A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32" y="2863636"/>
            <a:ext cx="416560" cy="41656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תיבת טקסט 36">
            <a:extLst>
              <a:ext uri="{FF2B5EF4-FFF2-40B4-BE49-F238E27FC236}">
                <a16:creationId xmlns:a16="http://schemas.microsoft.com/office/drawing/2014/main" id="{BB9813ED-8C04-FAF4-3D7A-84E493EE16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5255058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*שיעור המטבעות הקריפטוגרפים הנרשם בתאריך 03/12/23 בשעה 15:20 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68</Words>
  <Application>Microsoft Office PowerPoint</Application>
  <PresentationFormat>מותאם אישית</PresentationFormat>
  <Paragraphs>25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עורך תוכן</cp:lastModifiedBy>
  <cp:revision>8</cp:revision>
  <dcterms:created xsi:type="dcterms:W3CDTF">2022-05-09T13:13:53Z</dcterms:created>
  <dcterms:modified xsi:type="dcterms:W3CDTF">2023-12-03T13:44:37Z</dcterms:modified>
</cp:coreProperties>
</file>